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28829"/>
            <a:ext cx="232876" cy="22850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23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280798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1" y="5256777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1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7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97586"/>
            <a:ext cx="232875" cy="22850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 defTabSz="429768">
              <a:defRPr sz="3384"/>
            </a:pPr>
            <a:r>
              <a:t>Arrowhead Framework development coordination: </a:t>
            </a:r>
          </a:p>
          <a:p>
            <a:pPr defTabSz="429768">
              <a:defRPr sz="3384"/>
            </a:pPr>
            <a:r>
              <a:t>21-08-31 at 15.30</a:t>
            </a:r>
          </a:p>
          <a:p>
            <a:pPr defTabSz="429768">
              <a:defRPr sz="3384"/>
            </a:pPr>
            <a:r>
              <a:t>Meeting link:</a:t>
            </a:r>
          </a:p>
          <a:p>
            <a:pPr defTabSz="429768">
              <a:defRPr sz="1128">
                <a:latin typeface="+mn-lt"/>
                <a:ea typeface="+mn-ea"/>
                <a:cs typeface="+mn-cs"/>
                <a:sym typeface="Helvetica"/>
              </a:defRPr>
            </a:pP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28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29768">
              <a:defRPr sz="3384"/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8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8" y="12028"/>
            <a:ext cx="7444937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400" y="547221"/>
            <a:ext cx="8729200" cy="5088415"/>
          </a:xfrm>
          <a:prstGeom prst="rect">
            <a:avLst/>
          </a:prstGeom>
        </p:spPr>
        <p:txBody>
          <a:bodyPr numCol="2" spcCol="436459"/>
          <a:lstStyle/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Arrowhead Tools Lübeck WS Oct 12-14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Eclipse booth at Open source experience, Paris, Nov 9-10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Configuration system, Jens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TimeManager, Jens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  <a:r>
              <a:t>Release 4.4.0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 candidates </a:t>
            </a:r>
            <a:br/>
            <a:r>
              <a:t>SysML 1.6 profile &amp; core system models - Jerker</a:t>
            </a:r>
            <a:br/>
            <a:r>
              <a:t>PlantDescription, Olov/Johan</a:t>
            </a:r>
            <a:br/>
            <a:r>
              <a:t>Security mitigation tool, Silia</a:t>
            </a:r>
            <a:br/>
            <a:r>
              <a:t>Security compliance test, Ani</a:t>
            </a:r>
            <a:br/>
            <a:r>
              <a:t>Hawkbit, Johannes/Sven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C++ of v4.2</a:t>
            </a:r>
            <a:br/>
            <a:r>
              <a:t>C# and .net library</a:t>
            </a:r>
            <a:br/>
            <a:r>
              <a:t>User authentication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Updates to prototypes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Model based engineering, Cristina</a:t>
            </a:r>
            <a:br/>
            <a:r>
              <a:t>WorkflowManager/WorkflowExecutor, Jaime, </a:t>
            </a:r>
            <a:br/>
            <a:r>
              <a:t>ExchangeNetwork, Ulf/Emanuel</a:t>
            </a:r>
            <a:br/>
            <a:r>
              <a:t>Autonomic re-orchestration, Hua</a:t>
            </a:r>
            <a:br/>
            <a:r>
              <a:t>Vorto and HonoJohannes/Sven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Kura &amp; Kapua, Paolo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SoS generation from SysML, Cristina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47330" indent="-147330" defTabSz="374904">
              <a:spcBef>
                <a:spcPts val="0"/>
              </a:spcBef>
              <a:buSzPct val="100000"/>
              <a:buAutoNum type="arabicParenR" startAt="1"/>
              <a:defRPr sz="1148">
                <a:latin typeface="+mj-lt"/>
                <a:ea typeface="+mj-ea"/>
                <a:cs typeface="+mj-cs"/>
                <a:sym typeface="Avenir Roman"/>
              </a:defRPr>
            </a:pPr>
            <a:r>
              <a:t>Next telco August 31</a:t>
            </a:r>
            <a:br/>
            <a:r>
              <a:t>Feature presentation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7" y="802306"/>
            <a:ext cx="7444938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</a:t>
            </a:r>
            <a:br/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